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3" r:id="rId5"/>
    <p:sldId id="265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4AAFF7-E0FD-4770-A426-29BB516FE5E9}"/>
              </a:ext>
            </a:extLst>
          </p:cNvPr>
          <p:cNvSpPr txBox="1"/>
          <p:nvPr/>
        </p:nvSpPr>
        <p:spPr>
          <a:xfrm>
            <a:off x="192056" y="3457873"/>
            <a:ext cx="629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Фамилия Имя </a:t>
            </a:r>
            <a:r>
              <a:rPr lang="ru-RU" sz="2000" b="1" dirty="0" smtClean="0"/>
              <a:t>Отчество Козлова Людмила Васильевна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93A5AD-E49E-44CA-A656-3475684EA1E8}"/>
              </a:ext>
            </a:extLst>
          </p:cNvPr>
          <p:cNvSpPr txBox="1"/>
          <p:nvPr/>
        </p:nvSpPr>
        <p:spPr>
          <a:xfrm>
            <a:off x="192056" y="4024613"/>
            <a:ext cx="3657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Должность учитель математики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11250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ТЕМА Применение кейс технологии на уроках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 математики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+mn-lt"/>
              </a:rPr>
              <a:t>ОТ  БАЗОВЫХ РЕЗУЛЬТАТОВ</a:t>
            </a:r>
            <a:br>
              <a:rPr lang="ru-RU" sz="3600" dirty="0">
                <a:latin typeface="+mn-lt"/>
              </a:rPr>
            </a:br>
            <a:r>
              <a:rPr lang="ru-RU" sz="3600" dirty="0">
                <a:latin typeface="+mn-lt"/>
              </a:rPr>
              <a:t>К РЕЗУЛЬТАТАМ ВЫСОКИХ ДОСТИЖЕНИЙ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9030879" y="159690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+mn-lt"/>
              </a:rPr>
              <a:t>25.11.24 г. – 7.02.25 г.</a:t>
            </a:r>
          </a:p>
        </p:txBody>
      </p:sp>
    </p:spTree>
    <p:extLst>
      <p:ext uri="{BB962C8B-B14F-4D97-AF65-F5344CB8AC3E}">
        <p14:creationId xmlns:p14="http://schemas.microsoft.com/office/powerpoint/2010/main" val="947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:a16="http://schemas.microsoft.com/office/drawing/2014/main" xmlns="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Суть «кейс» - технологии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З</a:t>
            </a:r>
            <a:r>
              <a:rPr lang="ru-RU" dirty="0" smtClean="0"/>
              <a:t>аключается </a:t>
            </a:r>
            <a:r>
              <a:rPr lang="ru-RU" dirty="0"/>
              <a:t>в создании и комплектации специально разработанных учебно-методических материалов в специальный набор (кейс) и их </a:t>
            </a:r>
            <a:r>
              <a:rPr lang="ru-RU" dirty="0" smtClean="0"/>
              <a:t>передаче </a:t>
            </a:r>
            <a:r>
              <a:rPr lang="ru-RU" dirty="0"/>
              <a:t>обучающимся. Каждый кейс представляет собой полный комплект учебно-методических материалов, разработанных на основе практических ситуаций, формирующих у обучающихся навыки самостоятельного конструирования алгоритмов решения задач.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5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19099" y="3097610"/>
            <a:ext cx="3031435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Задача метода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543339"/>
            <a:ext cx="7285382" cy="58177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dirty="0"/>
              <a:t>Максимальное вовлечение каждого ученика в самостоятельную работу по решению поставленной проблемы или задачи.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68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Первый этап 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dirty="0"/>
              <a:t>Это этап подготовки кейса. Здесь формулируется задание, то есть, записывается сама учебная ситуация, или берется реальная ситуация и немного упрощается (с учетом возраста обучающихся). Затем определяются вопросы, на которые школьникам, после анализа всех материалов, надо будет дать ответ.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78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Второй этап - работа учащихся с кейсом на уроке</a:t>
            </a:r>
            <a:r>
              <a:rPr lang="ru-RU" dirty="0" smtClean="0"/>
              <a:t>.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1.Ознакомление с сюжетом. (3-5 минут) </a:t>
            </a:r>
          </a:p>
          <a:p>
            <a:r>
              <a:rPr lang="ru-RU" dirty="0"/>
              <a:t>2.Проблематизация - (3-4 минуты) </a:t>
            </a:r>
          </a:p>
          <a:p>
            <a:r>
              <a:rPr lang="ru-RU" dirty="0"/>
              <a:t>3. Формулирование проблемы и отбор лучших ее формулировок (фронтальный мозговой штурм с последующей дискуссией). (3-4 минуты) </a:t>
            </a:r>
          </a:p>
          <a:p>
            <a:r>
              <a:rPr lang="ru-RU" dirty="0"/>
              <a:t>4. Выдвижение гипотетических ответов на проблемный вопрос </a:t>
            </a:r>
            <a:r>
              <a:rPr lang="ru-RU" dirty="0" smtClean="0"/>
              <a:t>3-4 минуты</a:t>
            </a:r>
            <a:r>
              <a:rPr lang="ru-RU" dirty="0"/>
              <a:t>. </a:t>
            </a:r>
          </a:p>
          <a:p>
            <a:r>
              <a:rPr lang="ru-RU" dirty="0"/>
              <a:t>5.Проверка гипотез на основе информации сюжета и других доступных источников (групповая работа). До 15 минут. 6.Презентация решения. Не более 3 минут на группу. </a:t>
            </a:r>
          </a:p>
          <a:p>
            <a:r>
              <a:rPr lang="ru-RU" dirty="0"/>
              <a:t>7.Рефлексия хода решения кейса. (3-4 минуты).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2930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2930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2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mtClean="0">
                <a:latin typeface="+mn-lt"/>
              </a:rPr>
              <a:t>Результативность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dirty="0"/>
              <a:t>Применение кейс технологии способствует развитию функциональной грамотности, составляющими которой являются читательская, естественнонаучная, математическая, финансовая грамотности, глобальные компетенции и креативное мышление.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92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195</TotalTime>
  <Words>264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Валентина</cp:lastModifiedBy>
  <cp:revision>33</cp:revision>
  <dcterms:created xsi:type="dcterms:W3CDTF">2024-09-02T06:05:17Z</dcterms:created>
  <dcterms:modified xsi:type="dcterms:W3CDTF">2024-11-25T07:36:16Z</dcterms:modified>
</cp:coreProperties>
</file>